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167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354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930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4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900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6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249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028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46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85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7684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492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2456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664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933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785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76366-6E04-4EF5-ACE4-AD1324EC9CEF}" type="datetimeFigureOut">
              <a:rPr lang="en-US" smtClean="0"/>
              <a:t>11/15/2019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B3133D1-E5A5-4067-B03E-E934CDEA20C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41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319501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STEPS OF THE SCIENTIFIC METHOD 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060700"/>
            <a:ext cx="9144000" cy="2197100"/>
          </a:xfrm>
        </p:spPr>
        <p:txBody>
          <a:bodyPr/>
          <a:lstStyle/>
          <a:p>
            <a:r>
              <a:rPr lang="en-US" dirty="0" smtClean="0"/>
              <a:t>Presented by:</a:t>
            </a:r>
          </a:p>
          <a:p>
            <a:r>
              <a:rPr lang="en-US" dirty="0" smtClean="0"/>
              <a:t>Name: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666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0" y="288925"/>
            <a:ext cx="10515600" cy="1325563"/>
          </a:xfrm>
        </p:spPr>
        <p:txBody>
          <a:bodyPr/>
          <a:lstStyle/>
          <a:p>
            <a:r>
              <a:rPr lang="en-US" b="1" dirty="0" smtClean="0"/>
              <a:t>INTRODUCTIONS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1700" y="1825625"/>
            <a:ext cx="8636000" cy="435133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presentation will be on  scientific approach on how to take care of Buddy .</a:t>
            </a:r>
          </a:p>
          <a:p>
            <a:r>
              <a:rPr lang="en-US" sz="2400" dirty="0" smtClean="0"/>
              <a:t>Buddy is my friend’s Dog and he is hard to understand.</a:t>
            </a:r>
          </a:p>
          <a:p>
            <a:r>
              <a:rPr lang="en-US" sz="2400" dirty="0" smtClean="0"/>
              <a:t>My friend left the city for a couple of weeks and needs someone to take care of Buddy.</a:t>
            </a:r>
          </a:p>
          <a:p>
            <a:r>
              <a:rPr lang="en-US" sz="2400" dirty="0" smtClean="0"/>
              <a:t>There is less I know about Buddy’s meals and therefore I have to devise scientific approach on how make sure Buddy  comfortable with me and take his meals.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3387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INITIAL OBSERVATIONS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0900" y="1825625"/>
            <a:ext cx="72771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Buddy is always happy and jumpy when the owner is around.</a:t>
            </a:r>
          </a:p>
          <a:p>
            <a:r>
              <a:rPr lang="en-US" dirty="0" smtClean="0"/>
              <a:t>Buddy usually eats a lot when the owner is around.</a:t>
            </a:r>
          </a:p>
          <a:p>
            <a:r>
              <a:rPr lang="en-US" dirty="0" smtClean="0"/>
              <a:t>While the owner was leaving Buddy became sad all over sadden and less jumpy.</a:t>
            </a:r>
          </a:p>
          <a:p>
            <a:r>
              <a:rPr lang="en-US" dirty="0" smtClean="0"/>
              <a:t>Buddy became uncomfortable with me when we were alone in the house.</a:t>
            </a:r>
          </a:p>
          <a:p>
            <a:r>
              <a:rPr lang="en-US" dirty="0" smtClean="0"/>
              <a:t>Buddy kept standing by the door as if waiting for the owner to return.</a:t>
            </a:r>
          </a:p>
          <a:p>
            <a:r>
              <a:rPr lang="en-US" dirty="0" smtClean="0"/>
              <a:t>Buddy pushed away the food when I gave him and ran to the door, stood there waiting for the owner.</a:t>
            </a:r>
          </a:p>
          <a:p>
            <a:r>
              <a:rPr lang="en-US" dirty="0" smtClean="0"/>
              <a:t>Buddy is probably missing the owner.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991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BACKGROUND RESEARCH.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7600" y="1825625"/>
            <a:ext cx="8382000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After going through some pictures Buddy had taken with the owner and asking neighbors about Buddy I found out that:</a:t>
            </a:r>
          </a:p>
          <a:p>
            <a:r>
              <a:rPr lang="en-US" dirty="0" smtClean="0"/>
              <a:t>Buddy is too attached to the owner.</a:t>
            </a:r>
          </a:p>
          <a:p>
            <a:r>
              <a:rPr lang="en-US" dirty="0" smtClean="0"/>
              <a:t>Buddy was picked from the street, he had no love before but found love from the owner.</a:t>
            </a:r>
          </a:p>
          <a:p>
            <a:r>
              <a:rPr lang="en-US" dirty="0" smtClean="0"/>
              <a:t>Buddy does not know where his family is , the only family he has is probably the owner.</a:t>
            </a:r>
          </a:p>
          <a:p>
            <a:r>
              <a:rPr lang="en-US" dirty="0" smtClean="0"/>
              <a:t>Buddy likes being fed using a specific plate. Probably the plate I used was not his favorite.</a:t>
            </a:r>
          </a:p>
          <a:p>
            <a:r>
              <a:rPr lang="en-US" dirty="0" smtClean="0"/>
              <a:t>Buddy loves taking water before taking his meals.</a:t>
            </a:r>
          </a:p>
          <a:p>
            <a:r>
              <a:rPr lang="en-US" dirty="0" smtClean="0"/>
              <a:t>The owner has never left Buddy for more than a day.</a:t>
            </a:r>
          </a:p>
          <a:p>
            <a:r>
              <a:rPr lang="en-US" dirty="0" smtClean="0"/>
              <a:t>Buddy does not like strangers but with time if you stay around he gets used to you and becomes more comfortable.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446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FORMULATING HYPOTHESIS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9501" y="1825625"/>
            <a:ext cx="7912100" cy="4086802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Buddy won’t eat because he is uncomfortable with me since he is not used to me being around?</a:t>
            </a:r>
          </a:p>
          <a:p>
            <a:r>
              <a:rPr lang="en-US" sz="2400" dirty="0" smtClean="0"/>
              <a:t>Buddy won’t eat because the plate I gave him is not his favorite?</a:t>
            </a:r>
          </a:p>
          <a:p>
            <a:r>
              <a:rPr lang="en-US" sz="2400" dirty="0" smtClean="0"/>
              <a:t>Buddy won’t eat because he wants the owner to be around to feed him ?</a:t>
            </a:r>
          </a:p>
          <a:p>
            <a:r>
              <a:rPr lang="en-US" sz="2400" dirty="0" smtClean="0"/>
              <a:t>Buddy is missing his owner that why he doesn’t want to eat?</a:t>
            </a:r>
          </a:p>
          <a:p>
            <a:r>
              <a:rPr lang="en-US" sz="2400" dirty="0" smtClean="0"/>
              <a:t>Probably Buddy doesn’t like the food I bought him.</a:t>
            </a:r>
          </a:p>
          <a:p>
            <a:r>
              <a:rPr lang="en-US" sz="2400" dirty="0" smtClean="0"/>
              <a:t>Probably Buddy has a favorite spot for taking his meals.</a:t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7025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TESTING THE HYPOTHESIS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0" y="1825625"/>
            <a:ext cx="797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I tried to make Buddy comfortable by playing around with him.</a:t>
            </a:r>
          </a:p>
          <a:p>
            <a:r>
              <a:rPr lang="en-US" sz="2400" dirty="0" smtClean="0"/>
              <a:t>I observed him becoming jumpy gradually as a played with him.</a:t>
            </a:r>
          </a:p>
          <a:p>
            <a:r>
              <a:rPr lang="en-US" sz="2400" dirty="0" smtClean="0"/>
              <a:t>I pulled a picture of the owner and showed him, he became extremely jumpy and started barking at the picture.</a:t>
            </a:r>
          </a:p>
          <a:p>
            <a:r>
              <a:rPr lang="en-US" sz="2400" dirty="0" smtClean="0"/>
              <a:t>Buddy was now getting comfortable with me.</a:t>
            </a:r>
          </a:p>
          <a:p>
            <a:r>
              <a:rPr lang="en-US" sz="2400" dirty="0" smtClean="0"/>
              <a:t>But then I tried giving him the food once more and he pushed away.</a:t>
            </a:r>
          </a:p>
          <a:p>
            <a:r>
              <a:rPr lang="en-US" sz="2400" dirty="0" smtClean="0"/>
              <a:t>Probably the issue would be with food , the plate or favorite spot.</a:t>
            </a:r>
          </a:p>
        </p:txBody>
      </p:sp>
    </p:spTree>
    <p:extLst>
      <p:ext uri="{BB962C8B-B14F-4D97-AF65-F5344CB8AC3E}">
        <p14:creationId xmlns:p14="http://schemas.microsoft.com/office/powerpoint/2010/main" val="1570671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TESTING THE HYPOTHESIS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5200" y="1825625"/>
            <a:ext cx="8318500" cy="4351338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smtClean="0"/>
              <a:t>Since I did not know the kind of food Buddy likes, I first tested the hypothesis on the favorite plate.</a:t>
            </a:r>
          </a:p>
          <a:p>
            <a:r>
              <a:rPr lang="en-US" sz="2400" dirty="0" smtClean="0"/>
              <a:t>I brought the different dog plates and showed them to Buddy.</a:t>
            </a:r>
          </a:p>
          <a:p>
            <a:r>
              <a:rPr lang="en-US" sz="2400" dirty="0" smtClean="0"/>
              <a:t>He saw a bowed plate  got jumpy and barked on it.</a:t>
            </a:r>
          </a:p>
          <a:p>
            <a:r>
              <a:rPr lang="en-US" sz="2400" dirty="0" smtClean="0"/>
              <a:t>I realized that was his favorite but still Buddy would not eat.</a:t>
            </a:r>
          </a:p>
          <a:p>
            <a:r>
              <a:rPr lang="en-US" sz="2400" dirty="0" smtClean="0"/>
              <a:t>I called for help from a neighbor and he poses that “Buddy won’t eat because he feels his owner is in danger.”</a:t>
            </a:r>
          </a:p>
          <a:p>
            <a:r>
              <a:rPr lang="en-US" sz="2400" dirty="0" smtClean="0"/>
              <a:t>The posed hypothesis from the neighbor is a little off, I can’t test the hypothesis because the owner cannot be reached and plus we cannot tell if he is in danger , he is on the other side not around.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11792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TESTABLE QUESTIONS ASKED.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100" y="1825625"/>
            <a:ext cx="8178800" cy="4351338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After considering all the other factors, what was left was:</a:t>
            </a:r>
          </a:p>
          <a:p>
            <a:r>
              <a:rPr lang="en-US" sz="2400" dirty="0"/>
              <a:t>K</a:t>
            </a:r>
            <a:r>
              <a:rPr lang="en-US" sz="2400" dirty="0" smtClean="0"/>
              <a:t>ind of foods Buddy likes, favorite eating place and whether he must be fed by the owner.</a:t>
            </a:r>
          </a:p>
          <a:p>
            <a:r>
              <a:rPr lang="en-US" sz="2400" dirty="0" smtClean="0"/>
              <a:t>So I asked my friend after some time and these are the replies:</a:t>
            </a:r>
          </a:p>
          <a:p>
            <a:r>
              <a:rPr lang="en-US" sz="2400" dirty="0" smtClean="0"/>
              <a:t>Buddy loves canned food, unlike semi- moist food I had bought.</a:t>
            </a:r>
          </a:p>
          <a:p>
            <a:r>
              <a:rPr lang="en-US" sz="2400" dirty="0" smtClean="0"/>
              <a:t>Buddy loves eating from the kitchen with lights on.</a:t>
            </a:r>
          </a:p>
          <a:p>
            <a:r>
              <a:rPr lang="en-US" sz="2400" dirty="0" smtClean="0"/>
              <a:t>With all that and his favorite plate, there is no need for the owner to around and feed him.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17430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942975"/>
            <a:ext cx="2969675" cy="62865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825625"/>
            <a:ext cx="8001000" cy="4351338"/>
          </a:xfrm>
        </p:spPr>
        <p:txBody>
          <a:bodyPr>
            <a:normAutofit/>
          </a:bodyPr>
          <a:lstStyle/>
          <a:p>
            <a:r>
              <a:rPr lang="en-US" sz="2400" dirty="0" smtClean="0">
                <a:cs typeface="Times New Roman" panose="02020603050405020304" pitchFamily="18" charset="0"/>
              </a:rPr>
              <a:t>Buddy got comfortable with me after he had a look at the owner’s picture.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He probably felt the presence of his owner and felt safe that is why he got jumpy.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Buddy loves being fed using the Bowed plate.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Buddy loves eating from kitchen with lights on.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Buddy loves canned food.</a:t>
            </a:r>
          </a:p>
          <a:p>
            <a:r>
              <a:rPr lang="en-US" sz="2400" dirty="0" smtClean="0">
                <a:cs typeface="Times New Roman" panose="02020603050405020304" pitchFamily="18" charset="0"/>
              </a:rPr>
              <a:t>The owner doesn’t need to necessarily be present for Buddy to take his meals</a:t>
            </a:r>
            <a:endParaRPr lang="en-US" sz="2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27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CONCLUSION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4400" y="1825625"/>
            <a:ext cx="7899400" cy="3762375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After communicating with the owner and making sure that Buddy had:</a:t>
            </a:r>
          </a:p>
          <a:p>
            <a:r>
              <a:rPr lang="en-US" sz="2400" dirty="0" smtClean="0"/>
              <a:t>His favorite plate, place and food.</a:t>
            </a:r>
          </a:p>
          <a:p>
            <a:r>
              <a:rPr lang="en-US" sz="2400" dirty="0" smtClean="0"/>
              <a:t>I observed that Buddy took his meals comfortably.</a:t>
            </a:r>
          </a:p>
          <a:p>
            <a:r>
              <a:rPr lang="en-US" sz="2400" dirty="0" smtClean="0"/>
              <a:t>Therefore my formulated hypothesis were all true except the hypothesis on whether the owner needs to be around for Buddy to eat which was proved to be null.</a:t>
            </a:r>
          </a:p>
          <a:p>
            <a:r>
              <a:rPr lang="en-US" sz="2400" dirty="0" smtClean="0"/>
              <a:t>Scientific methods gives you a procedural approach on solving a problem without missing out on all the possible solutions.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96686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50" y="1851025"/>
            <a:ext cx="6534150" cy="3130550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sz="1800" dirty="0" smtClean="0"/>
              <a:t>Fisher R.A (2017) “</a:t>
            </a:r>
            <a:r>
              <a:rPr lang="en-US" sz="1800" i="1" dirty="0" smtClean="0"/>
              <a:t>Statistical Methods for Research methods on scientific approach. “</a:t>
            </a:r>
          </a:p>
          <a:p>
            <a:r>
              <a:rPr lang="en-US" sz="1800" dirty="0" smtClean="0"/>
              <a:t>Nickerson R.S (2018) Null hypothesis significance testing : A Review of an old and continuing controversy. </a:t>
            </a:r>
            <a:r>
              <a:rPr lang="en-US" sz="1800" i="1" dirty="0" smtClean="0"/>
              <a:t>Scientific methods 5.</a:t>
            </a:r>
          </a:p>
          <a:p>
            <a:r>
              <a:rPr lang="en-US" sz="1800" dirty="0" smtClean="0"/>
              <a:t>Wilcox R .R. ( 2016). The goals and strategies of robust methods. </a:t>
            </a:r>
            <a:r>
              <a:rPr lang="en-US" sz="1800" i="1" dirty="0" smtClean="0"/>
              <a:t>British journal of Mathematical and Statistical Psychology 51:1-64 </a:t>
            </a:r>
            <a:endParaRPr lang="en-US" sz="1800" dirty="0" smtClean="0"/>
          </a:p>
          <a:p>
            <a:endParaRPr lang="en-US" sz="1800" i="1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501723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295</TotalTime>
  <Words>921</Words>
  <Application>Microsoft Office PowerPoint</Application>
  <PresentationFormat>Widescreen</PresentationFormat>
  <Paragraphs>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Century Gothic</vt:lpstr>
      <vt:lpstr>Times New Roman</vt:lpstr>
      <vt:lpstr>Wingdings 3</vt:lpstr>
      <vt:lpstr>Wisp</vt:lpstr>
      <vt:lpstr>STEPS OF THE SCIENTIFIC METHOD </vt:lpstr>
      <vt:lpstr>INTRODUCTIONS</vt:lpstr>
      <vt:lpstr>INITIAL OBSERVATIONS</vt:lpstr>
      <vt:lpstr>BACKGROUND RESEARCH.</vt:lpstr>
      <vt:lpstr>FORMULATING HYPOTHESIS</vt:lpstr>
      <vt:lpstr>TESTING THE HYPOTHESIS</vt:lpstr>
      <vt:lpstr>TESTING THE HYPOTHESIS</vt:lpstr>
      <vt:lpstr>TESTABLE QUESTIONS ASKED.</vt:lpstr>
      <vt:lpstr>ANALYSIS</vt:lpstr>
      <vt:lpstr>CONCLUSION</vt:lpstr>
      <vt:lpstr>REFERENCE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Yy’</dc:title>
  <dc:creator>Windows User</dc:creator>
  <cp:lastModifiedBy>vinny</cp:lastModifiedBy>
  <cp:revision>22</cp:revision>
  <dcterms:created xsi:type="dcterms:W3CDTF">2019-11-14T07:31:56Z</dcterms:created>
  <dcterms:modified xsi:type="dcterms:W3CDTF">2019-11-15T00:11:00Z</dcterms:modified>
</cp:coreProperties>
</file>